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64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5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570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5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174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146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9475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66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45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4734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572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2FFAC-9E80-4999-A068-2EB2A2436F74}" type="datetimeFigureOut">
              <a:rPr lang="zh-TW" altLang="en-US" smtClean="0"/>
              <a:t>2018/4/10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D19ED-D66F-4CEE-A7CE-E55F3B0BC2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22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色彩舞蹈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424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色彩三原色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9071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閱讀單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大意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r>
              <a:rPr lang="en-US" altLang="zh-TW" dirty="0" smtClean="0"/>
              <a:t>(</a:t>
            </a:r>
            <a:r>
              <a:rPr lang="zh-TW" altLang="en-US" dirty="0" smtClean="0"/>
              <a:t>故事</a:t>
            </a:r>
            <a:r>
              <a:rPr lang="en-US" altLang="zh-TW" dirty="0" smtClean="0"/>
              <a:t>)</a:t>
            </a:r>
            <a:r>
              <a:rPr lang="en-US" altLang="zh-TW" dirty="0" smtClean="0"/>
              <a:t> YO </a:t>
            </a:r>
            <a:r>
              <a:rPr lang="en-US" altLang="zh-TW" dirty="0" err="1" smtClean="0"/>
              <a:t>YO</a:t>
            </a:r>
            <a:r>
              <a:rPr lang="zh-TW" altLang="en-US" dirty="0" smtClean="0"/>
              <a:t>和紅臉</a:t>
            </a:r>
            <a:r>
              <a:rPr lang="en-US" altLang="zh-TW" dirty="0" smtClean="0"/>
              <a:t>…….</a:t>
            </a:r>
            <a:r>
              <a:rPr lang="zh-TW" altLang="en-US" dirty="0" smtClean="0"/>
              <a:t>，他們在</a:t>
            </a:r>
            <a:r>
              <a:rPr lang="en-US" altLang="zh-TW" dirty="0" smtClean="0"/>
              <a:t>……..</a:t>
            </a:r>
            <a:r>
              <a:rPr lang="zh-TW" altLang="en-US" dirty="0" smtClean="0"/>
              <a:t>看見</a:t>
            </a:r>
            <a:r>
              <a:rPr lang="en-US" altLang="zh-TW" dirty="0" smtClean="0"/>
              <a:t>……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在</a:t>
            </a:r>
            <a:r>
              <a:rPr lang="en-US" altLang="zh-TW" dirty="0" smtClean="0"/>
              <a:t>…….</a:t>
            </a:r>
            <a:r>
              <a:rPr lang="zh-TW" altLang="en-US" dirty="0" smtClean="0"/>
              <a:t>遇見</a:t>
            </a:r>
            <a:r>
              <a:rPr lang="en-US" altLang="zh-TW" dirty="0" smtClean="0"/>
              <a:t>…….</a:t>
            </a:r>
            <a:r>
              <a:rPr lang="zh-TW" altLang="en-US" dirty="0"/>
              <a:t>。他們</a:t>
            </a:r>
            <a:r>
              <a:rPr lang="zh-TW" altLang="en-US" dirty="0" smtClean="0"/>
              <a:t>發現</a:t>
            </a:r>
            <a:r>
              <a:rPr lang="en-US" altLang="zh-TW" dirty="0" smtClean="0"/>
              <a:t>………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我</a:t>
            </a:r>
            <a:r>
              <a:rPr lang="zh-TW" altLang="en-US" dirty="0"/>
              <a:t>的心得與</a:t>
            </a:r>
            <a:r>
              <a:rPr lang="zh-TW" altLang="en-US" dirty="0" smtClean="0"/>
              <a:t>感想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很棒的</a:t>
            </a:r>
            <a:r>
              <a:rPr lang="zh-TW" altLang="en-US" dirty="0" smtClean="0"/>
              <a:t>句子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我印象最深刻的畫面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612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789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46</Words>
  <Application>Microsoft Office PowerPoint</Application>
  <PresentationFormat>如螢幕大小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色彩舞蹈</vt:lpstr>
      <vt:lpstr>色彩三原色</vt:lpstr>
      <vt:lpstr>閱讀單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色彩舞蹈</dc:title>
  <dc:creator>陳鈺凌</dc:creator>
  <cp:lastModifiedBy>陳鈺凌</cp:lastModifiedBy>
  <cp:revision>4</cp:revision>
  <dcterms:created xsi:type="dcterms:W3CDTF">2018-04-09T02:51:47Z</dcterms:created>
  <dcterms:modified xsi:type="dcterms:W3CDTF">2018-04-10T07:49:54Z</dcterms:modified>
</cp:coreProperties>
</file>