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78" autoAdjust="0"/>
  </p:normalViewPr>
  <p:slideViewPr>
    <p:cSldViewPr>
      <p:cViewPr varScale="1">
        <p:scale>
          <a:sx n="46" d="100"/>
          <a:sy n="46" d="100"/>
        </p:scale>
        <p:origin x="-18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96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EE3FEB-0094-4789-8D46-52B82EEC6AAF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053885A-9D64-4869-A710-CFB34F08F449}">
      <dgm:prSet phldrT="[文字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dirty="0" smtClean="0"/>
            <a:t>圖畫符號</a:t>
          </a:r>
          <a:endParaRPr lang="en-US" altLang="zh-TW" dirty="0" smtClean="0"/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dirty="0"/>
        </a:p>
      </dgm:t>
    </dgm:pt>
    <dgm:pt modelId="{AA340A28-AC9D-4D89-BB8C-84377764C156}" type="parTrans" cxnId="{8202AD74-227E-484B-B5F1-1B7AC4A01938}">
      <dgm:prSet/>
      <dgm:spPr/>
      <dgm:t>
        <a:bodyPr/>
        <a:lstStyle/>
        <a:p>
          <a:endParaRPr lang="zh-TW" altLang="en-US"/>
        </a:p>
      </dgm:t>
    </dgm:pt>
    <dgm:pt modelId="{CD3A6F3D-D000-4933-AF60-6264C6338DD7}" type="sibTrans" cxnId="{8202AD74-227E-484B-B5F1-1B7AC4A01938}">
      <dgm:prSet/>
      <dgm:spPr/>
      <dgm:t>
        <a:bodyPr/>
        <a:lstStyle/>
        <a:p>
          <a:endParaRPr lang="zh-TW" altLang="en-US"/>
        </a:p>
      </dgm:t>
    </dgm:pt>
    <dgm:pt modelId="{AB168AA2-C652-4256-8BCF-A2AB073FAF74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000" dirty="0" smtClean="0"/>
            <a:t>文字</a:t>
          </a:r>
          <a:endParaRPr lang="en-US" altLang="zh-TW" sz="2000" dirty="0" smtClean="0"/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000" dirty="0"/>
        </a:p>
      </dgm:t>
    </dgm:pt>
    <dgm:pt modelId="{31AAC8C7-5F2A-4B79-9A66-1D955764353F}" type="parTrans" cxnId="{E8D28A01-32F9-4F08-8119-761F94FA306B}">
      <dgm:prSet/>
      <dgm:spPr/>
      <dgm:t>
        <a:bodyPr/>
        <a:lstStyle/>
        <a:p>
          <a:endParaRPr lang="zh-TW" altLang="en-US"/>
        </a:p>
      </dgm:t>
    </dgm:pt>
    <dgm:pt modelId="{90242C8F-450E-413E-90D2-775BD6CD6947}" type="sibTrans" cxnId="{E8D28A01-32F9-4F08-8119-761F94FA306B}">
      <dgm:prSet/>
      <dgm:spPr/>
      <dgm:t>
        <a:bodyPr/>
        <a:lstStyle/>
        <a:p>
          <a:endParaRPr lang="zh-TW" altLang="en-US"/>
        </a:p>
      </dgm:t>
    </dgm:pt>
    <dgm:pt modelId="{3B1A76F8-3CEC-4F07-9A5F-71B7EB35B0B2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000" dirty="0" smtClean="0"/>
            <a:t>對話文句</a:t>
          </a:r>
          <a:endParaRPr lang="en-US" altLang="zh-TW" sz="2000" dirty="0" smtClean="0"/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000" dirty="0"/>
        </a:p>
      </dgm:t>
    </dgm:pt>
    <dgm:pt modelId="{70F40692-BA85-4CE2-B9D9-B71264CC915D}" type="parTrans" cxnId="{52D476E5-C72E-49D6-9558-8682B621CEAE}">
      <dgm:prSet/>
      <dgm:spPr/>
      <dgm:t>
        <a:bodyPr/>
        <a:lstStyle/>
        <a:p>
          <a:endParaRPr lang="zh-TW" altLang="en-US"/>
        </a:p>
      </dgm:t>
    </dgm:pt>
    <dgm:pt modelId="{1D71A067-F7AC-4D51-8251-1884E4881A91}" type="sibTrans" cxnId="{52D476E5-C72E-49D6-9558-8682B621CEAE}">
      <dgm:prSet/>
      <dgm:spPr/>
      <dgm:t>
        <a:bodyPr/>
        <a:lstStyle/>
        <a:p>
          <a:endParaRPr lang="zh-TW" altLang="en-US"/>
        </a:p>
      </dgm:t>
    </dgm:pt>
    <dgm:pt modelId="{44D50DD8-075A-401A-A6FD-9BBD538CA687}">
      <dgm:prSet phldrT="[文字]"/>
      <dgm:spPr/>
      <dgm:t>
        <a:bodyPr/>
        <a:lstStyle/>
        <a:p>
          <a:r>
            <a:rPr lang="zh-TW" altLang="en-US" dirty="0" smtClean="0"/>
            <a:t>兒歌</a:t>
          </a:r>
          <a:endParaRPr lang="zh-TW" altLang="en-US" dirty="0"/>
        </a:p>
      </dgm:t>
    </dgm:pt>
    <dgm:pt modelId="{4BBB6418-ECB9-43FC-91E8-A83E494D4055}" type="parTrans" cxnId="{21BAE90C-2F21-4B3C-91AE-96465DA7BE8F}">
      <dgm:prSet/>
      <dgm:spPr/>
      <dgm:t>
        <a:bodyPr/>
        <a:lstStyle/>
        <a:p>
          <a:endParaRPr lang="zh-TW" altLang="en-US"/>
        </a:p>
      </dgm:t>
    </dgm:pt>
    <dgm:pt modelId="{BE960E7F-D4A8-404C-9E1B-CC10B97319D6}" type="sibTrans" cxnId="{21BAE90C-2F21-4B3C-91AE-96465DA7BE8F}">
      <dgm:prSet/>
      <dgm:spPr/>
      <dgm:t>
        <a:bodyPr/>
        <a:lstStyle/>
        <a:p>
          <a:endParaRPr lang="zh-TW" altLang="en-US"/>
        </a:p>
      </dgm:t>
    </dgm:pt>
    <dgm:pt modelId="{C00CD9E7-3B23-4B96-923D-F749EF901359}">
      <dgm:prSet phldrT="[文字]"/>
      <dgm:spPr/>
      <dgm:t>
        <a:bodyPr/>
        <a:lstStyle/>
        <a:p>
          <a:r>
            <a:rPr lang="zh-TW" altLang="en-US" dirty="0" smtClean="0"/>
            <a:t>詩詞</a:t>
          </a:r>
          <a:endParaRPr lang="zh-TW" altLang="en-US" dirty="0"/>
        </a:p>
      </dgm:t>
    </dgm:pt>
    <dgm:pt modelId="{8C25D4B9-10CA-4E7F-9B64-9AD0C2472B9B}" type="parTrans" cxnId="{68FD67D9-99A6-44E6-B5C9-6966584DE0DB}">
      <dgm:prSet/>
      <dgm:spPr/>
      <dgm:t>
        <a:bodyPr/>
        <a:lstStyle/>
        <a:p>
          <a:endParaRPr lang="zh-TW" altLang="en-US"/>
        </a:p>
      </dgm:t>
    </dgm:pt>
    <dgm:pt modelId="{B61EF2C6-72C4-474B-9D8C-47E03B5D40AF}" type="sibTrans" cxnId="{68FD67D9-99A6-44E6-B5C9-6966584DE0DB}">
      <dgm:prSet/>
      <dgm:spPr/>
      <dgm:t>
        <a:bodyPr/>
        <a:lstStyle/>
        <a:p>
          <a:endParaRPr lang="zh-TW" altLang="en-US"/>
        </a:p>
      </dgm:t>
    </dgm:pt>
    <dgm:pt modelId="{CA88A7A4-9922-4A98-A9AF-D7F35B32B9E3}">
      <dgm:prSet phldrT="[文字]"/>
      <dgm:spPr/>
      <dgm:t>
        <a:bodyPr/>
        <a:lstStyle/>
        <a:p>
          <a:r>
            <a:rPr lang="zh-TW" altLang="en-US" dirty="0" smtClean="0"/>
            <a:t>散文</a:t>
          </a:r>
          <a:endParaRPr lang="zh-TW" altLang="en-US" dirty="0"/>
        </a:p>
      </dgm:t>
    </dgm:pt>
    <dgm:pt modelId="{21B4AF0B-DFE6-4330-995B-FA14B267CCCE}" type="parTrans" cxnId="{A27CE06E-94F6-474E-AC68-C2D609529814}">
      <dgm:prSet/>
      <dgm:spPr/>
      <dgm:t>
        <a:bodyPr/>
        <a:lstStyle/>
        <a:p>
          <a:endParaRPr lang="zh-TW" altLang="en-US"/>
        </a:p>
      </dgm:t>
    </dgm:pt>
    <dgm:pt modelId="{47D07E78-AC9F-4606-84D7-FC7D16414012}" type="sibTrans" cxnId="{A27CE06E-94F6-474E-AC68-C2D609529814}">
      <dgm:prSet/>
      <dgm:spPr/>
      <dgm:t>
        <a:bodyPr/>
        <a:lstStyle/>
        <a:p>
          <a:endParaRPr lang="zh-TW" altLang="en-US"/>
        </a:p>
      </dgm:t>
    </dgm:pt>
    <dgm:pt modelId="{DD9C53B1-E57F-420D-A131-D5E3B4AAE8C8}">
      <dgm:prSet phldrT="[文字]"/>
      <dgm:spPr/>
      <dgm:t>
        <a:bodyPr/>
        <a:lstStyle/>
        <a:p>
          <a:r>
            <a:rPr lang="zh-TW" altLang="en-US" dirty="0" smtClean="0"/>
            <a:t>小說</a:t>
          </a:r>
          <a:endParaRPr lang="zh-TW" altLang="en-US" dirty="0"/>
        </a:p>
      </dgm:t>
    </dgm:pt>
    <dgm:pt modelId="{0FED20C3-35C7-4709-99D8-0D9529C0CF1E}" type="parTrans" cxnId="{590A1834-8BCB-41AD-97B5-ADCA7D4A53A6}">
      <dgm:prSet/>
      <dgm:spPr/>
      <dgm:t>
        <a:bodyPr/>
        <a:lstStyle/>
        <a:p>
          <a:endParaRPr lang="zh-TW" altLang="en-US"/>
        </a:p>
      </dgm:t>
    </dgm:pt>
    <dgm:pt modelId="{1F14ED1B-69DC-43DC-92C1-017277D2C557}" type="sibTrans" cxnId="{590A1834-8BCB-41AD-97B5-ADCA7D4A53A6}">
      <dgm:prSet/>
      <dgm:spPr/>
      <dgm:t>
        <a:bodyPr/>
        <a:lstStyle/>
        <a:p>
          <a:endParaRPr lang="zh-TW" altLang="en-US"/>
        </a:p>
      </dgm:t>
    </dgm:pt>
    <dgm:pt modelId="{A7D6A202-3604-42B5-8E08-65B843D6069B}">
      <dgm:prSet phldrT="[文字]"/>
      <dgm:spPr/>
      <dgm:t>
        <a:bodyPr/>
        <a:lstStyle/>
        <a:p>
          <a:r>
            <a:rPr lang="zh-TW" altLang="en-US" dirty="0" smtClean="0"/>
            <a:t>報導評論</a:t>
          </a:r>
          <a:endParaRPr lang="zh-TW" altLang="en-US" dirty="0"/>
        </a:p>
      </dgm:t>
    </dgm:pt>
    <dgm:pt modelId="{56967A9A-D368-4EC7-9384-903F33D6F982}" type="parTrans" cxnId="{21A38E96-2802-4BAB-941E-ADEE3A3A9F5B}">
      <dgm:prSet/>
      <dgm:spPr/>
      <dgm:t>
        <a:bodyPr/>
        <a:lstStyle/>
        <a:p>
          <a:endParaRPr lang="zh-TW" altLang="en-US"/>
        </a:p>
      </dgm:t>
    </dgm:pt>
    <dgm:pt modelId="{2F462419-2FE3-46CD-ACF7-DDD183B45FE6}" type="sibTrans" cxnId="{21A38E96-2802-4BAB-941E-ADEE3A3A9F5B}">
      <dgm:prSet/>
      <dgm:spPr/>
      <dgm:t>
        <a:bodyPr/>
        <a:lstStyle/>
        <a:p>
          <a:endParaRPr lang="zh-TW" altLang="en-US"/>
        </a:p>
      </dgm:t>
    </dgm:pt>
    <dgm:pt modelId="{AA736034-8406-4CEF-97EB-E2FE016A313B}">
      <dgm:prSet/>
      <dgm:spPr/>
      <dgm:t>
        <a:bodyPr/>
        <a:lstStyle/>
        <a:p>
          <a:r>
            <a:rPr lang="zh-TW" altLang="en-US" dirty="0" smtClean="0"/>
            <a:t>故事</a:t>
          </a:r>
          <a:endParaRPr lang="en-US" altLang="zh-TW" dirty="0" smtClean="0"/>
        </a:p>
      </dgm:t>
    </dgm:pt>
    <dgm:pt modelId="{99126FF0-6985-4FE7-A1EE-87FE36381399}" type="parTrans" cxnId="{0EB86E2F-28D0-45BA-A946-B6D602BCC7A3}">
      <dgm:prSet/>
      <dgm:spPr/>
      <dgm:t>
        <a:bodyPr/>
        <a:lstStyle/>
        <a:p>
          <a:endParaRPr lang="zh-TW" altLang="en-US"/>
        </a:p>
      </dgm:t>
    </dgm:pt>
    <dgm:pt modelId="{4583F4AC-BABD-445E-8721-860AB252EE43}" type="sibTrans" cxnId="{0EB86E2F-28D0-45BA-A946-B6D602BCC7A3}">
      <dgm:prSet/>
      <dgm:spPr/>
      <dgm:t>
        <a:bodyPr/>
        <a:lstStyle/>
        <a:p>
          <a:endParaRPr lang="zh-TW" altLang="en-US"/>
        </a:p>
      </dgm:t>
    </dgm:pt>
    <dgm:pt modelId="{17A54C40-FB74-47A5-A90C-AFD6862D53BA}" type="pres">
      <dgm:prSet presAssocID="{E3EE3FEB-0094-4789-8D46-52B82EEC6AAF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28A15E91-C007-4868-86D4-CA3CF6DF826D}" type="pres">
      <dgm:prSet presAssocID="{3053885A-9D64-4869-A710-CFB34F08F449}" presName="firstNode" presStyleLbl="node1" presStyleIdx="0" presStyleCnt="9" custScaleX="17634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9FED30A-90EF-4A92-B91D-F5062F447FA7}" type="pres">
      <dgm:prSet presAssocID="{CD3A6F3D-D000-4933-AF60-6264C6338DD7}" presName="sibTrans" presStyleLbl="sibTrans2D1" presStyleIdx="0" presStyleCnt="8"/>
      <dgm:spPr/>
      <dgm:t>
        <a:bodyPr/>
        <a:lstStyle/>
        <a:p>
          <a:endParaRPr lang="zh-TW" altLang="en-US"/>
        </a:p>
      </dgm:t>
    </dgm:pt>
    <dgm:pt modelId="{3393F1E5-DE5F-4297-A4EB-A49A593FFE72}" type="pres">
      <dgm:prSet presAssocID="{AB168AA2-C652-4256-8BCF-A2AB073FAF74}" presName="middleNode" presStyleCnt="0"/>
      <dgm:spPr/>
    </dgm:pt>
    <dgm:pt modelId="{BAF2A873-1E35-4350-97F7-AC547F53C1D1}" type="pres">
      <dgm:prSet presAssocID="{AB168AA2-C652-4256-8BCF-A2AB073FAF74}" presName="padding" presStyleLbl="node1" presStyleIdx="0" presStyleCnt="9"/>
      <dgm:spPr/>
    </dgm:pt>
    <dgm:pt modelId="{8C4BF08E-6971-4512-91D6-72C2A5570861}" type="pres">
      <dgm:prSet presAssocID="{AB168AA2-C652-4256-8BCF-A2AB073FAF74}" presName="shape" presStyleLbl="node1" presStyleIdx="1" presStyleCnt="9" custScaleX="22506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88B348C-4F20-4DC1-9121-5EF61652D629}" type="pres">
      <dgm:prSet presAssocID="{90242C8F-450E-413E-90D2-775BD6CD6947}" presName="sibTrans" presStyleLbl="sibTrans2D1" presStyleIdx="1" presStyleCnt="8"/>
      <dgm:spPr/>
      <dgm:t>
        <a:bodyPr/>
        <a:lstStyle/>
        <a:p>
          <a:endParaRPr lang="zh-TW" altLang="en-US"/>
        </a:p>
      </dgm:t>
    </dgm:pt>
    <dgm:pt modelId="{3BE6B5A7-8BC8-4B37-88EC-B7246E5D49D0}" type="pres">
      <dgm:prSet presAssocID="{3B1A76F8-3CEC-4F07-9A5F-71B7EB35B0B2}" presName="middleNode" presStyleCnt="0"/>
      <dgm:spPr/>
    </dgm:pt>
    <dgm:pt modelId="{0D2D270C-5A70-4D3E-A61C-57E34A7EAF8F}" type="pres">
      <dgm:prSet presAssocID="{3B1A76F8-3CEC-4F07-9A5F-71B7EB35B0B2}" presName="padding" presStyleLbl="node1" presStyleIdx="1" presStyleCnt="9"/>
      <dgm:spPr/>
    </dgm:pt>
    <dgm:pt modelId="{34E01B10-B4ED-48C9-9E37-CC51B7C250E8}" type="pres">
      <dgm:prSet presAssocID="{3B1A76F8-3CEC-4F07-9A5F-71B7EB35B0B2}" presName="shape" presStyleLbl="node1" presStyleIdx="2" presStyleCnt="9" custScaleX="22506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B6C835B-3FD7-4F1A-96E8-F6DF9FE54BB0}" type="pres">
      <dgm:prSet presAssocID="{1D71A067-F7AC-4D51-8251-1884E4881A91}" presName="sibTrans" presStyleLbl="sibTrans2D1" presStyleIdx="2" presStyleCnt="8"/>
      <dgm:spPr/>
      <dgm:t>
        <a:bodyPr/>
        <a:lstStyle/>
        <a:p>
          <a:endParaRPr lang="zh-TW" altLang="en-US"/>
        </a:p>
      </dgm:t>
    </dgm:pt>
    <dgm:pt modelId="{C064499D-42A7-4E45-8A46-75BEC70C7846}" type="pres">
      <dgm:prSet presAssocID="{44D50DD8-075A-401A-A6FD-9BBD538CA687}" presName="middleNode" presStyleCnt="0"/>
      <dgm:spPr/>
    </dgm:pt>
    <dgm:pt modelId="{79488598-A632-4E68-8EA3-99FCC7A7CFA0}" type="pres">
      <dgm:prSet presAssocID="{44D50DD8-075A-401A-A6FD-9BBD538CA687}" presName="padding" presStyleLbl="node1" presStyleIdx="2" presStyleCnt="9"/>
      <dgm:spPr/>
    </dgm:pt>
    <dgm:pt modelId="{0F4024BF-BC83-4CC3-A3B2-CDF3E3B55E0A}" type="pres">
      <dgm:prSet presAssocID="{44D50DD8-075A-401A-A6FD-9BBD538CA687}" presName="shap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7D090A9-2CA6-4C04-9DA0-899FF5FE7A12}" type="pres">
      <dgm:prSet presAssocID="{BE960E7F-D4A8-404C-9E1B-CC10B97319D6}" presName="sibTrans" presStyleLbl="sibTrans2D1" presStyleIdx="3" presStyleCnt="8"/>
      <dgm:spPr/>
      <dgm:t>
        <a:bodyPr/>
        <a:lstStyle/>
        <a:p>
          <a:endParaRPr lang="zh-TW" altLang="en-US"/>
        </a:p>
      </dgm:t>
    </dgm:pt>
    <dgm:pt modelId="{25E336CE-2B87-46E0-AFD8-31C3F7B26644}" type="pres">
      <dgm:prSet presAssocID="{C00CD9E7-3B23-4B96-923D-F749EF901359}" presName="middleNode" presStyleCnt="0"/>
      <dgm:spPr/>
    </dgm:pt>
    <dgm:pt modelId="{EFEAF82D-A694-4525-ABFF-F0BBA6B7661A}" type="pres">
      <dgm:prSet presAssocID="{C00CD9E7-3B23-4B96-923D-F749EF901359}" presName="padding" presStyleLbl="node1" presStyleIdx="3" presStyleCnt="9"/>
      <dgm:spPr/>
    </dgm:pt>
    <dgm:pt modelId="{4ABF9A43-7CD8-42BC-B267-EC866D779D69}" type="pres">
      <dgm:prSet presAssocID="{C00CD9E7-3B23-4B96-923D-F749EF901359}" presName="shap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DD035AD-CC8C-481F-9047-3EE019A98DCF}" type="pres">
      <dgm:prSet presAssocID="{B61EF2C6-72C4-474B-9D8C-47E03B5D40AF}" presName="sibTrans" presStyleLbl="sibTrans2D1" presStyleIdx="4" presStyleCnt="8"/>
      <dgm:spPr/>
      <dgm:t>
        <a:bodyPr/>
        <a:lstStyle/>
        <a:p>
          <a:endParaRPr lang="zh-TW" altLang="en-US"/>
        </a:p>
      </dgm:t>
    </dgm:pt>
    <dgm:pt modelId="{87AB2424-5249-4340-88D2-9A1E751A98D5}" type="pres">
      <dgm:prSet presAssocID="{CA88A7A4-9922-4A98-A9AF-D7F35B32B9E3}" presName="middleNode" presStyleCnt="0"/>
      <dgm:spPr/>
    </dgm:pt>
    <dgm:pt modelId="{7828BC5D-942A-440E-A963-A87B65778817}" type="pres">
      <dgm:prSet presAssocID="{CA88A7A4-9922-4A98-A9AF-D7F35B32B9E3}" presName="padding" presStyleLbl="node1" presStyleIdx="4" presStyleCnt="9"/>
      <dgm:spPr/>
    </dgm:pt>
    <dgm:pt modelId="{FD90A911-8D49-4A48-8FC1-3C496DDA4AA6}" type="pres">
      <dgm:prSet presAssocID="{CA88A7A4-9922-4A98-A9AF-D7F35B32B9E3}" presName="shap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CFB329F-2949-4EF2-A50B-1F25EABDD63E}" type="pres">
      <dgm:prSet presAssocID="{47D07E78-AC9F-4606-84D7-FC7D16414012}" presName="sibTrans" presStyleLbl="sibTrans2D1" presStyleIdx="5" presStyleCnt="8"/>
      <dgm:spPr/>
      <dgm:t>
        <a:bodyPr/>
        <a:lstStyle/>
        <a:p>
          <a:endParaRPr lang="zh-TW" altLang="en-US"/>
        </a:p>
      </dgm:t>
    </dgm:pt>
    <dgm:pt modelId="{1A05FFF0-AF26-4D2B-9B6F-85153F2AA234}" type="pres">
      <dgm:prSet presAssocID="{AA736034-8406-4CEF-97EB-E2FE016A313B}" presName="middleNode" presStyleCnt="0"/>
      <dgm:spPr/>
    </dgm:pt>
    <dgm:pt modelId="{B50EBA1F-CE38-4084-8066-E079CCEC9FAF}" type="pres">
      <dgm:prSet presAssocID="{AA736034-8406-4CEF-97EB-E2FE016A313B}" presName="padding" presStyleLbl="node1" presStyleIdx="5" presStyleCnt="9"/>
      <dgm:spPr/>
    </dgm:pt>
    <dgm:pt modelId="{87469F9A-BE58-4025-ABD6-946D7C7C4A3E}" type="pres">
      <dgm:prSet presAssocID="{AA736034-8406-4CEF-97EB-E2FE016A313B}" presName="shap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BCBBB4E-425D-4229-87FC-010B4A030A70}" type="pres">
      <dgm:prSet presAssocID="{4583F4AC-BABD-445E-8721-860AB252EE43}" presName="sibTrans" presStyleLbl="sibTrans2D1" presStyleIdx="6" presStyleCnt="8"/>
      <dgm:spPr/>
      <dgm:t>
        <a:bodyPr/>
        <a:lstStyle/>
        <a:p>
          <a:endParaRPr lang="zh-TW" altLang="en-US"/>
        </a:p>
      </dgm:t>
    </dgm:pt>
    <dgm:pt modelId="{DC82E220-8AEF-4CB3-98DE-C3FB5C558904}" type="pres">
      <dgm:prSet presAssocID="{DD9C53B1-E57F-420D-A131-D5E3B4AAE8C8}" presName="middleNode" presStyleCnt="0"/>
      <dgm:spPr/>
    </dgm:pt>
    <dgm:pt modelId="{4D17AF69-00FD-4032-AF56-62A45FDA72D8}" type="pres">
      <dgm:prSet presAssocID="{DD9C53B1-E57F-420D-A131-D5E3B4AAE8C8}" presName="padding" presStyleLbl="node1" presStyleIdx="6" presStyleCnt="9"/>
      <dgm:spPr/>
    </dgm:pt>
    <dgm:pt modelId="{56F5836C-6CCF-45E7-BBE6-CAF4820775E0}" type="pres">
      <dgm:prSet presAssocID="{DD9C53B1-E57F-420D-A131-D5E3B4AAE8C8}" presName="shap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F5C79EA-3056-4420-8020-D0C406FFA4A5}" type="pres">
      <dgm:prSet presAssocID="{1F14ED1B-69DC-43DC-92C1-017277D2C557}" presName="sibTrans" presStyleLbl="sibTrans2D1" presStyleIdx="7" presStyleCnt="8"/>
      <dgm:spPr/>
      <dgm:t>
        <a:bodyPr/>
        <a:lstStyle/>
        <a:p>
          <a:endParaRPr lang="zh-TW" altLang="en-US"/>
        </a:p>
      </dgm:t>
    </dgm:pt>
    <dgm:pt modelId="{4A601AEB-683F-4978-BE52-1E82C786C510}" type="pres">
      <dgm:prSet presAssocID="{A7D6A202-3604-42B5-8E08-65B843D6069B}" presName="last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79FCC34-A076-48B2-BD38-0B6BC98DE19F}" type="presOf" srcId="{CD3A6F3D-D000-4933-AF60-6264C6338DD7}" destId="{59FED30A-90EF-4A92-B91D-F5062F447FA7}" srcOrd="0" destOrd="0" presId="urn:microsoft.com/office/officeart/2005/8/layout/bProcess2"/>
    <dgm:cxn modelId="{68FD67D9-99A6-44E6-B5C9-6966584DE0DB}" srcId="{E3EE3FEB-0094-4789-8D46-52B82EEC6AAF}" destId="{C00CD9E7-3B23-4B96-923D-F749EF901359}" srcOrd="4" destOrd="0" parTransId="{8C25D4B9-10CA-4E7F-9B64-9AD0C2472B9B}" sibTransId="{B61EF2C6-72C4-474B-9D8C-47E03B5D40AF}"/>
    <dgm:cxn modelId="{21BAE90C-2F21-4B3C-91AE-96465DA7BE8F}" srcId="{E3EE3FEB-0094-4789-8D46-52B82EEC6AAF}" destId="{44D50DD8-075A-401A-A6FD-9BBD538CA687}" srcOrd="3" destOrd="0" parTransId="{4BBB6418-ECB9-43FC-91E8-A83E494D4055}" sibTransId="{BE960E7F-D4A8-404C-9E1B-CC10B97319D6}"/>
    <dgm:cxn modelId="{EDA530FE-F104-4E25-93B1-AC79402678E6}" type="presOf" srcId="{A7D6A202-3604-42B5-8E08-65B843D6069B}" destId="{4A601AEB-683F-4978-BE52-1E82C786C510}" srcOrd="0" destOrd="0" presId="urn:microsoft.com/office/officeart/2005/8/layout/bProcess2"/>
    <dgm:cxn modelId="{0530C890-34AE-4C6F-AE7D-CC518525D767}" type="presOf" srcId="{1F14ED1B-69DC-43DC-92C1-017277D2C557}" destId="{DF5C79EA-3056-4420-8020-D0C406FFA4A5}" srcOrd="0" destOrd="0" presId="urn:microsoft.com/office/officeart/2005/8/layout/bProcess2"/>
    <dgm:cxn modelId="{27B6AEEF-A669-415B-B87A-7AE4176CA577}" type="presOf" srcId="{3B1A76F8-3CEC-4F07-9A5F-71B7EB35B0B2}" destId="{34E01B10-B4ED-48C9-9E37-CC51B7C250E8}" srcOrd="0" destOrd="0" presId="urn:microsoft.com/office/officeart/2005/8/layout/bProcess2"/>
    <dgm:cxn modelId="{94B1BE89-95BB-4C47-8C2A-671E9058C54A}" type="presOf" srcId="{B61EF2C6-72C4-474B-9D8C-47E03B5D40AF}" destId="{4DD035AD-CC8C-481F-9047-3EE019A98DCF}" srcOrd="0" destOrd="0" presId="urn:microsoft.com/office/officeart/2005/8/layout/bProcess2"/>
    <dgm:cxn modelId="{590A1834-8BCB-41AD-97B5-ADCA7D4A53A6}" srcId="{E3EE3FEB-0094-4789-8D46-52B82EEC6AAF}" destId="{DD9C53B1-E57F-420D-A131-D5E3B4AAE8C8}" srcOrd="7" destOrd="0" parTransId="{0FED20C3-35C7-4709-99D8-0D9529C0CF1E}" sibTransId="{1F14ED1B-69DC-43DC-92C1-017277D2C557}"/>
    <dgm:cxn modelId="{68B1813F-2CF7-4730-A8A6-490E66CC87CD}" type="presOf" srcId="{90242C8F-450E-413E-90D2-775BD6CD6947}" destId="{388B348C-4F20-4DC1-9121-5EF61652D629}" srcOrd="0" destOrd="0" presId="urn:microsoft.com/office/officeart/2005/8/layout/bProcess2"/>
    <dgm:cxn modelId="{CA14F1BE-58B9-425A-92EB-FC8AF3376F31}" type="presOf" srcId="{E3EE3FEB-0094-4789-8D46-52B82EEC6AAF}" destId="{17A54C40-FB74-47A5-A90C-AFD6862D53BA}" srcOrd="0" destOrd="0" presId="urn:microsoft.com/office/officeart/2005/8/layout/bProcess2"/>
    <dgm:cxn modelId="{0EB86E2F-28D0-45BA-A946-B6D602BCC7A3}" srcId="{E3EE3FEB-0094-4789-8D46-52B82EEC6AAF}" destId="{AA736034-8406-4CEF-97EB-E2FE016A313B}" srcOrd="6" destOrd="0" parTransId="{99126FF0-6985-4FE7-A1EE-87FE36381399}" sibTransId="{4583F4AC-BABD-445E-8721-860AB252EE43}"/>
    <dgm:cxn modelId="{4007412D-AAE0-4115-8EC4-F58775A7A582}" type="presOf" srcId="{CA88A7A4-9922-4A98-A9AF-D7F35B32B9E3}" destId="{FD90A911-8D49-4A48-8FC1-3C496DDA4AA6}" srcOrd="0" destOrd="0" presId="urn:microsoft.com/office/officeart/2005/8/layout/bProcess2"/>
    <dgm:cxn modelId="{78A209A4-C738-43D3-885A-8EDEF85460DB}" type="presOf" srcId="{BE960E7F-D4A8-404C-9E1B-CC10B97319D6}" destId="{27D090A9-2CA6-4C04-9DA0-899FF5FE7A12}" srcOrd="0" destOrd="0" presId="urn:microsoft.com/office/officeart/2005/8/layout/bProcess2"/>
    <dgm:cxn modelId="{52D476E5-C72E-49D6-9558-8682B621CEAE}" srcId="{E3EE3FEB-0094-4789-8D46-52B82EEC6AAF}" destId="{3B1A76F8-3CEC-4F07-9A5F-71B7EB35B0B2}" srcOrd="2" destOrd="0" parTransId="{70F40692-BA85-4CE2-B9D9-B71264CC915D}" sibTransId="{1D71A067-F7AC-4D51-8251-1884E4881A91}"/>
    <dgm:cxn modelId="{8202AD74-227E-484B-B5F1-1B7AC4A01938}" srcId="{E3EE3FEB-0094-4789-8D46-52B82EEC6AAF}" destId="{3053885A-9D64-4869-A710-CFB34F08F449}" srcOrd="0" destOrd="0" parTransId="{AA340A28-AC9D-4D89-BB8C-84377764C156}" sibTransId="{CD3A6F3D-D000-4933-AF60-6264C6338DD7}"/>
    <dgm:cxn modelId="{C359BDE2-471C-4230-A4D0-196798A07B9F}" type="presOf" srcId="{3053885A-9D64-4869-A710-CFB34F08F449}" destId="{28A15E91-C007-4868-86D4-CA3CF6DF826D}" srcOrd="0" destOrd="0" presId="urn:microsoft.com/office/officeart/2005/8/layout/bProcess2"/>
    <dgm:cxn modelId="{A27CE06E-94F6-474E-AC68-C2D609529814}" srcId="{E3EE3FEB-0094-4789-8D46-52B82EEC6AAF}" destId="{CA88A7A4-9922-4A98-A9AF-D7F35B32B9E3}" srcOrd="5" destOrd="0" parTransId="{21B4AF0B-DFE6-4330-995B-FA14B267CCCE}" sibTransId="{47D07E78-AC9F-4606-84D7-FC7D16414012}"/>
    <dgm:cxn modelId="{A75B8B60-E252-4FE2-9AD1-49036DC9AE67}" type="presOf" srcId="{47D07E78-AC9F-4606-84D7-FC7D16414012}" destId="{5CFB329F-2949-4EF2-A50B-1F25EABDD63E}" srcOrd="0" destOrd="0" presId="urn:microsoft.com/office/officeart/2005/8/layout/bProcess2"/>
    <dgm:cxn modelId="{21CC3B6A-E08B-4DE4-8EAF-655F602B3233}" type="presOf" srcId="{C00CD9E7-3B23-4B96-923D-F749EF901359}" destId="{4ABF9A43-7CD8-42BC-B267-EC866D779D69}" srcOrd="0" destOrd="0" presId="urn:microsoft.com/office/officeart/2005/8/layout/bProcess2"/>
    <dgm:cxn modelId="{E96C8C53-C560-4923-B683-484DD6C86E9C}" type="presOf" srcId="{4583F4AC-BABD-445E-8721-860AB252EE43}" destId="{6BCBBB4E-425D-4229-87FC-010B4A030A70}" srcOrd="0" destOrd="0" presId="urn:microsoft.com/office/officeart/2005/8/layout/bProcess2"/>
    <dgm:cxn modelId="{7D849BEB-89B5-4E1A-B90E-AB76CD4E2FE1}" type="presOf" srcId="{1D71A067-F7AC-4D51-8251-1884E4881A91}" destId="{EB6C835B-3FD7-4F1A-96E8-F6DF9FE54BB0}" srcOrd="0" destOrd="0" presId="urn:microsoft.com/office/officeart/2005/8/layout/bProcess2"/>
    <dgm:cxn modelId="{498A2E6F-41DA-4971-AD4D-E980B1D51A17}" type="presOf" srcId="{DD9C53B1-E57F-420D-A131-D5E3B4AAE8C8}" destId="{56F5836C-6CCF-45E7-BBE6-CAF4820775E0}" srcOrd="0" destOrd="0" presId="urn:microsoft.com/office/officeart/2005/8/layout/bProcess2"/>
    <dgm:cxn modelId="{B21C0B2F-F796-4C0D-B573-65AF16E51C93}" type="presOf" srcId="{44D50DD8-075A-401A-A6FD-9BBD538CA687}" destId="{0F4024BF-BC83-4CC3-A3B2-CDF3E3B55E0A}" srcOrd="0" destOrd="0" presId="urn:microsoft.com/office/officeart/2005/8/layout/bProcess2"/>
    <dgm:cxn modelId="{56D87BD8-7C69-4F43-B210-74CE08CD2B09}" type="presOf" srcId="{AA736034-8406-4CEF-97EB-E2FE016A313B}" destId="{87469F9A-BE58-4025-ABD6-946D7C7C4A3E}" srcOrd="0" destOrd="0" presId="urn:microsoft.com/office/officeart/2005/8/layout/bProcess2"/>
    <dgm:cxn modelId="{21A38E96-2802-4BAB-941E-ADEE3A3A9F5B}" srcId="{E3EE3FEB-0094-4789-8D46-52B82EEC6AAF}" destId="{A7D6A202-3604-42B5-8E08-65B843D6069B}" srcOrd="8" destOrd="0" parTransId="{56967A9A-D368-4EC7-9384-903F33D6F982}" sibTransId="{2F462419-2FE3-46CD-ACF7-DDD183B45FE6}"/>
    <dgm:cxn modelId="{FE367D6A-E16C-4A8B-A9BE-49F424885D21}" type="presOf" srcId="{AB168AA2-C652-4256-8BCF-A2AB073FAF74}" destId="{8C4BF08E-6971-4512-91D6-72C2A5570861}" srcOrd="0" destOrd="0" presId="urn:microsoft.com/office/officeart/2005/8/layout/bProcess2"/>
    <dgm:cxn modelId="{E8D28A01-32F9-4F08-8119-761F94FA306B}" srcId="{E3EE3FEB-0094-4789-8D46-52B82EEC6AAF}" destId="{AB168AA2-C652-4256-8BCF-A2AB073FAF74}" srcOrd="1" destOrd="0" parTransId="{31AAC8C7-5F2A-4B79-9A66-1D955764353F}" sibTransId="{90242C8F-450E-413E-90D2-775BD6CD6947}"/>
    <dgm:cxn modelId="{D9BECBDD-5730-4579-A1B0-F81AB9D2B1E2}" type="presParOf" srcId="{17A54C40-FB74-47A5-A90C-AFD6862D53BA}" destId="{28A15E91-C007-4868-86D4-CA3CF6DF826D}" srcOrd="0" destOrd="0" presId="urn:microsoft.com/office/officeart/2005/8/layout/bProcess2"/>
    <dgm:cxn modelId="{E6EE2210-1B1A-45DC-A8CD-35D251B42615}" type="presParOf" srcId="{17A54C40-FB74-47A5-A90C-AFD6862D53BA}" destId="{59FED30A-90EF-4A92-B91D-F5062F447FA7}" srcOrd="1" destOrd="0" presId="urn:microsoft.com/office/officeart/2005/8/layout/bProcess2"/>
    <dgm:cxn modelId="{CD949C25-C58E-483F-9B8F-CDC48B44413B}" type="presParOf" srcId="{17A54C40-FB74-47A5-A90C-AFD6862D53BA}" destId="{3393F1E5-DE5F-4297-A4EB-A49A593FFE72}" srcOrd="2" destOrd="0" presId="urn:microsoft.com/office/officeart/2005/8/layout/bProcess2"/>
    <dgm:cxn modelId="{87B30476-4E30-4041-9183-71E6958536B5}" type="presParOf" srcId="{3393F1E5-DE5F-4297-A4EB-A49A593FFE72}" destId="{BAF2A873-1E35-4350-97F7-AC547F53C1D1}" srcOrd="0" destOrd="0" presId="urn:microsoft.com/office/officeart/2005/8/layout/bProcess2"/>
    <dgm:cxn modelId="{47236E84-671C-452B-A834-257A4E0FF6D6}" type="presParOf" srcId="{3393F1E5-DE5F-4297-A4EB-A49A593FFE72}" destId="{8C4BF08E-6971-4512-91D6-72C2A5570861}" srcOrd="1" destOrd="0" presId="urn:microsoft.com/office/officeart/2005/8/layout/bProcess2"/>
    <dgm:cxn modelId="{EFDFDD45-E4E6-4895-847C-57D728680BF0}" type="presParOf" srcId="{17A54C40-FB74-47A5-A90C-AFD6862D53BA}" destId="{388B348C-4F20-4DC1-9121-5EF61652D629}" srcOrd="3" destOrd="0" presId="urn:microsoft.com/office/officeart/2005/8/layout/bProcess2"/>
    <dgm:cxn modelId="{08DA9551-BFEF-491B-B409-3E5BE747C87C}" type="presParOf" srcId="{17A54C40-FB74-47A5-A90C-AFD6862D53BA}" destId="{3BE6B5A7-8BC8-4B37-88EC-B7246E5D49D0}" srcOrd="4" destOrd="0" presId="urn:microsoft.com/office/officeart/2005/8/layout/bProcess2"/>
    <dgm:cxn modelId="{7451FB86-5B9E-4968-9718-DA5A8CB015E4}" type="presParOf" srcId="{3BE6B5A7-8BC8-4B37-88EC-B7246E5D49D0}" destId="{0D2D270C-5A70-4D3E-A61C-57E34A7EAF8F}" srcOrd="0" destOrd="0" presId="urn:microsoft.com/office/officeart/2005/8/layout/bProcess2"/>
    <dgm:cxn modelId="{0D7CEC35-ACE2-4C7F-B621-29CCD367DA88}" type="presParOf" srcId="{3BE6B5A7-8BC8-4B37-88EC-B7246E5D49D0}" destId="{34E01B10-B4ED-48C9-9E37-CC51B7C250E8}" srcOrd="1" destOrd="0" presId="urn:microsoft.com/office/officeart/2005/8/layout/bProcess2"/>
    <dgm:cxn modelId="{64580A48-BBF0-4B55-873D-C29BBBDFF566}" type="presParOf" srcId="{17A54C40-FB74-47A5-A90C-AFD6862D53BA}" destId="{EB6C835B-3FD7-4F1A-96E8-F6DF9FE54BB0}" srcOrd="5" destOrd="0" presId="urn:microsoft.com/office/officeart/2005/8/layout/bProcess2"/>
    <dgm:cxn modelId="{979F1E13-75F0-4C01-B3E4-C60BF05949A5}" type="presParOf" srcId="{17A54C40-FB74-47A5-A90C-AFD6862D53BA}" destId="{C064499D-42A7-4E45-8A46-75BEC70C7846}" srcOrd="6" destOrd="0" presId="urn:microsoft.com/office/officeart/2005/8/layout/bProcess2"/>
    <dgm:cxn modelId="{97A2E1DF-1223-4C1D-A141-AFE60C6F112F}" type="presParOf" srcId="{C064499D-42A7-4E45-8A46-75BEC70C7846}" destId="{79488598-A632-4E68-8EA3-99FCC7A7CFA0}" srcOrd="0" destOrd="0" presId="urn:microsoft.com/office/officeart/2005/8/layout/bProcess2"/>
    <dgm:cxn modelId="{04CB2AA6-2B4D-4D34-B99F-1EB36E892F00}" type="presParOf" srcId="{C064499D-42A7-4E45-8A46-75BEC70C7846}" destId="{0F4024BF-BC83-4CC3-A3B2-CDF3E3B55E0A}" srcOrd="1" destOrd="0" presId="urn:microsoft.com/office/officeart/2005/8/layout/bProcess2"/>
    <dgm:cxn modelId="{7524FB40-D8AF-47F5-AC07-1671575C74BB}" type="presParOf" srcId="{17A54C40-FB74-47A5-A90C-AFD6862D53BA}" destId="{27D090A9-2CA6-4C04-9DA0-899FF5FE7A12}" srcOrd="7" destOrd="0" presId="urn:microsoft.com/office/officeart/2005/8/layout/bProcess2"/>
    <dgm:cxn modelId="{AB2E09F4-6FAB-4C21-BB6E-903CDABA61FF}" type="presParOf" srcId="{17A54C40-FB74-47A5-A90C-AFD6862D53BA}" destId="{25E336CE-2B87-46E0-AFD8-31C3F7B26644}" srcOrd="8" destOrd="0" presId="urn:microsoft.com/office/officeart/2005/8/layout/bProcess2"/>
    <dgm:cxn modelId="{77C66694-21B8-4F3A-8F14-BA684FDB59A3}" type="presParOf" srcId="{25E336CE-2B87-46E0-AFD8-31C3F7B26644}" destId="{EFEAF82D-A694-4525-ABFF-F0BBA6B7661A}" srcOrd="0" destOrd="0" presId="urn:microsoft.com/office/officeart/2005/8/layout/bProcess2"/>
    <dgm:cxn modelId="{2CF4AFD8-8C24-495D-823F-1516AF7405C0}" type="presParOf" srcId="{25E336CE-2B87-46E0-AFD8-31C3F7B26644}" destId="{4ABF9A43-7CD8-42BC-B267-EC866D779D69}" srcOrd="1" destOrd="0" presId="urn:microsoft.com/office/officeart/2005/8/layout/bProcess2"/>
    <dgm:cxn modelId="{363895F8-F08D-43E6-8284-61AE21BB01A2}" type="presParOf" srcId="{17A54C40-FB74-47A5-A90C-AFD6862D53BA}" destId="{4DD035AD-CC8C-481F-9047-3EE019A98DCF}" srcOrd="9" destOrd="0" presId="urn:microsoft.com/office/officeart/2005/8/layout/bProcess2"/>
    <dgm:cxn modelId="{A190C360-E653-4443-AC05-3F2BB40B4BA4}" type="presParOf" srcId="{17A54C40-FB74-47A5-A90C-AFD6862D53BA}" destId="{87AB2424-5249-4340-88D2-9A1E751A98D5}" srcOrd="10" destOrd="0" presId="urn:microsoft.com/office/officeart/2005/8/layout/bProcess2"/>
    <dgm:cxn modelId="{BA791283-261B-4906-85D7-E91154B8AE30}" type="presParOf" srcId="{87AB2424-5249-4340-88D2-9A1E751A98D5}" destId="{7828BC5D-942A-440E-A963-A87B65778817}" srcOrd="0" destOrd="0" presId="urn:microsoft.com/office/officeart/2005/8/layout/bProcess2"/>
    <dgm:cxn modelId="{85BD0065-7F8B-4534-9D5E-67A4E2652EA1}" type="presParOf" srcId="{87AB2424-5249-4340-88D2-9A1E751A98D5}" destId="{FD90A911-8D49-4A48-8FC1-3C496DDA4AA6}" srcOrd="1" destOrd="0" presId="urn:microsoft.com/office/officeart/2005/8/layout/bProcess2"/>
    <dgm:cxn modelId="{20936F63-6510-4ABA-8E3C-A59A930D3BE5}" type="presParOf" srcId="{17A54C40-FB74-47A5-A90C-AFD6862D53BA}" destId="{5CFB329F-2949-4EF2-A50B-1F25EABDD63E}" srcOrd="11" destOrd="0" presId="urn:microsoft.com/office/officeart/2005/8/layout/bProcess2"/>
    <dgm:cxn modelId="{CBFF9DA9-3D8A-4410-9CC5-D980B751694E}" type="presParOf" srcId="{17A54C40-FB74-47A5-A90C-AFD6862D53BA}" destId="{1A05FFF0-AF26-4D2B-9B6F-85153F2AA234}" srcOrd="12" destOrd="0" presId="urn:microsoft.com/office/officeart/2005/8/layout/bProcess2"/>
    <dgm:cxn modelId="{2F2FE3A4-0883-453F-BE1F-54E069E0CEBE}" type="presParOf" srcId="{1A05FFF0-AF26-4D2B-9B6F-85153F2AA234}" destId="{B50EBA1F-CE38-4084-8066-E079CCEC9FAF}" srcOrd="0" destOrd="0" presId="urn:microsoft.com/office/officeart/2005/8/layout/bProcess2"/>
    <dgm:cxn modelId="{B7E1E9FC-FFE8-4038-9012-FAB09D565C37}" type="presParOf" srcId="{1A05FFF0-AF26-4D2B-9B6F-85153F2AA234}" destId="{87469F9A-BE58-4025-ABD6-946D7C7C4A3E}" srcOrd="1" destOrd="0" presId="urn:microsoft.com/office/officeart/2005/8/layout/bProcess2"/>
    <dgm:cxn modelId="{3CB8034F-CAEA-4CEC-AAD8-B0D94B2C1E39}" type="presParOf" srcId="{17A54C40-FB74-47A5-A90C-AFD6862D53BA}" destId="{6BCBBB4E-425D-4229-87FC-010B4A030A70}" srcOrd="13" destOrd="0" presId="urn:microsoft.com/office/officeart/2005/8/layout/bProcess2"/>
    <dgm:cxn modelId="{87A8ADCB-07DD-4366-B43B-6D92D588CC14}" type="presParOf" srcId="{17A54C40-FB74-47A5-A90C-AFD6862D53BA}" destId="{DC82E220-8AEF-4CB3-98DE-C3FB5C558904}" srcOrd="14" destOrd="0" presId="urn:microsoft.com/office/officeart/2005/8/layout/bProcess2"/>
    <dgm:cxn modelId="{3C8BB929-24CB-488A-84F6-438585528656}" type="presParOf" srcId="{DC82E220-8AEF-4CB3-98DE-C3FB5C558904}" destId="{4D17AF69-00FD-4032-AF56-62A45FDA72D8}" srcOrd="0" destOrd="0" presId="urn:microsoft.com/office/officeart/2005/8/layout/bProcess2"/>
    <dgm:cxn modelId="{57EDEF3D-8590-47C2-94A2-912B0EF444F7}" type="presParOf" srcId="{DC82E220-8AEF-4CB3-98DE-C3FB5C558904}" destId="{56F5836C-6CCF-45E7-BBE6-CAF4820775E0}" srcOrd="1" destOrd="0" presId="urn:microsoft.com/office/officeart/2005/8/layout/bProcess2"/>
    <dgm:cxn modelId="{26DDC3B3-D255-4B71-A4CD-4BD07472F3A0}" type="presParOf" srcId="{17A54C40-FB74-47A5-A90C-AFD6862D53BA}" destId="{DF5C79EA-3056-4420-8020-D0C406FFA4A5}" srcOrd="15" destOrd="0" presId="urn:microsoft.com/office/officeart/2005/8/layout/bProcess2"/>
    <dgm:cxn modelId="{3877E7E5-9A37-4045-BE41-1C4B07350BE0}" type="presParOf" srcId="{17A54C40-FB74-47A5-A90C-AFD6862D53BA}" destId="{4A601AEB-683F-4978-BE52-1E82C786C510}" srcOrd="16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15E91-C007-4868-86D4-CA3CF6DF826D}">
      <dsp:nvSpPr>
        <dsp:cNvPr id="0" name=""/>
        <dsp:cNvSpPr/>
      </dsp:nvSpPr>
      <dsp:spPr>
        <a:xfrm>
          <a:off x="432050" y="49"/>
          <a:ext cx="1936844" cy="10983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300" kern="1200" dirty="0" smtClean="0"/>
            <a:t>圖畫符號</a:t>
          </a:r>
          <a:endParaRPr lang="en-US" altLang="zh-TW" sz="23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300" kern="1200" dirty="0"/>
        </a:p>
      </dsp:txBody>
      <dsp:txXfrm>
        <a:off x="715694" y="160899"/>
        <a:ext cx="1369556" cy="776651"/>
      </dsp:txXfrm>
    </dsp:sp>
    <dsp:sp modelId="{59FED30A-90EF-4A92-B91D-F5062F447FA7}">
      <dsp:nvSpPr>
        <dsp:cNvPr id="0" name=""/>
        <dsp:cNvSpPr/>
      </dsp:nvSpPr>
      <dsp:spPr>
        <a:xfrm rot="10800000">
          <a:off x="1208261" y="1240225"/>
          <a:ext cx="384423" cy="3006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BF08E-6971-4512-91D6-72C2A5570861}">
      <dsp:nvSpPr>
        <dsp:cNvPr id="0" name=""/>
        <dsp:cNvSpPr/>
      </dsp:nvSpPr>
      <dsp:spPr>
        <a:xfrm>
          <a:off x="576062" y="1665699"/>
          <a:ext cx="1648819" cy="73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000" kern="1200" dirty="0" smtClean="0"/>
            <a:t>文字</a:t>
          </a:r>
          <a:endParaRPr lang="en-US" altLang="zh-TW" sz="20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000" kern="1200" dirty="0"/>
        </a:p>
      </dsp:txBody>
      <dsp:txXfrm>
        <a:off x="817526" y="1772986"/>
        <a:ext cx="1165891" cy="518026"/>
      </dsp:txXfrm>
    </dsp:sp>
    <dsp:sp modelId="{388B348C-4F20-4DC1-9121-5EF61652D629}">
      <dsp:nvSpPr>
        <dsp:cNvPr id="0" name=""/>
        <dsp:cNvSpPr/>
      </dsp:nvSpPr>
      <dsp:spPr>
        <a:xfrm rot="10800000">
          <a:off x="1208261" y="2631562"/>
          <a:ext cx="384423" cy="3006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E01B10-B4ED-48C9-9E37-CC51B7C250E8}">
      <dsp:nvSpPr>
        <dsp:cNvPr id="0" name=""/>
        <dsp:cNvSpPr/>
      </dsp:nvSpPr>
      <dsp:spPr>
        <a:xfrm>
          <a:off x="576062" y="3148474"/>
          <a:ext cx="1648819" cy="73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000" kern="1200" dirty="0" smtClean="0"/>
            <a:t>對話文句</a:t>
          </a:r>
          <a:endParaRPr lang="en-US" altLang="zh-TW" sz="20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000" kern="1200" dirty="0"/>
        </a:p>
      </dsp:txBody>
      <dsp:txXfrm>
        <a:off x="817526" y="3255761"/>
        <a:ext cx="1165891" cy="518026"/>
      </dsp:txXfrm>
    </dsp:sp>
    <dsp:sp modelId="{EB6C835B-3FD7-4F1A-96E8-F6DF9FE54BB0}">
      <dsp:nvSpPr>
        <dsp:cNvPr id="0" name=""/>
        <dsp:cNvSpPr/>
      </dsp:nvSpPr>
      <dsp:spPr>
        <a:xfrm rot="5400000">
          <a:off x="2479212" y="3364440"/>
          <a:ext cx="384423" cy="3006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4024BF-BC83-4CC3-A3B2-CDF3E3B55E0A}">
      <dsp:nvSpPr>
        <dsp:cNvPr id="0" name=""/>
        <dsp:cNvSpPr/>
      </dsp:nvSpPr>
      <dsp:spPr>
        <a:xfrm>
          <a:off x="3100946" y="3148474"/>
          <a:ext cx="732600" cy="73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兒歌</a:t>
          </a:r>
          <a:endParaRPr lang="zh-TW" altLang="en-US" sz="1800" kern="1200" dirty="0"/>
        </a:p>
      </dsp:txBody>
      <dsp:txXfrm>
        <a:off x="3208233" y="3255761"/>
        <a:ext cx="518026" cy="518026"/>
      </dsp:txXfrm>
    </dsp:sp>
    <dsp:sp modelId="{27D090A9-2CA6-4C04-9DA0-899FF5FE7A12}">
      <dsp:nvSpPr>
        <dsp:cNvPr id="0" name=""/>
        <dsp:cNvSpPr/>
      </dsp:nvSpPr>
      <dsp:spPr>
        <a:xfrm>
          <a:off x="3275034" y="2614543"/>
          <a:ext cx="384423" cy="3006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BF9A43-7CD8-42BC-B267-EC866D779D69}">
      <dsp:nvSpPr>
        <dsp:cNvPr id="0" name=""/>
        <dsp:cNvSpPr/>
      </dsp:nvSpPr>
      <dsp:spPr>
        <a:xfrm>
          <a:off x="3100946" y="1665699"/>
          <a:ext cx="732600" cy="73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詩詞</a:t>
          </a:r>
          <a:endParaRPr lang="zh-TW" altLang="en-US" sz="1800" kern="1200" dirty="0"/>
        </a:p>
      </dsp:txBody>
      <dsp:txXfrm>
        <a:off x="3208233" y="1772986"/>
        <a:ext cx="518026" cy="518026"/>
      </dsp:txXfrm>
    </dsp:sp>
    <dsp:sp modelId="{4DD035AD-CC8C-481F-9047-3EE019A98DCF}">
      <dsp:nvSpPr>
        <dsp:cNvPr id="0" name=""/>
        <dsp:cNvSpPr/>
      </dsp:nvSpPr>
      <dsp:spPr>
        <a:xfrm>
          <a:off x="3275034" y="1131769"/>
          <a:ext cx="384423" cy="3006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90A911-8D49-4A48-8FC1-3C496DDA4AA6}">
      <dsp:nvSpPr>
        <dsp:cNvPr id="0" name=""/>
        <dsp:cNvSpPr/>
      </dsp:nvSpPr>
      <dsp:spPr>
        <a:xfrm>
          <a:off x="3100946" y="182925"/>
          <a:ext cx="732600" cy="73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散文</a:t>
          </a:r>
          <a:endParaRPr lang="zh-TW" altLang="en-US" sz="1800" kern="1200" dirty="0"/>
        </a:p>
      </dsp:txBody>
      <dsp:txXfrm>
        <a:off x="3208233" y="290212"/>
        <a:ext cx="518026" cy="518026"/>
      </dsp:txXfrm>
    </dsp:sp>
    <dsp:sp modelId="{5CFB329F-2949-4EF2-A50B-1F25EABDD63E}">
      <dsp:nvSpPr>
        <dsp:cNvPr id="0" name=""/>
        <dsp:cNvSpPr/>
      </dsp:nvSpPr>
      <dsp:spPr>
        <a:xfrm rot="5400000">
          <a:off x="4107307" y="398891"/>
          <a:ext cx="384423" cy="3006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469F9A-BE58-4025-ABD6-946D7C7C4A3E}">
      <dsp:nvSpPr>
        <dsp:cNvPr id="0" name=""/>
        <dsp:cNvSpPr/>
      </dsp:nvSpPr>
      <dsp:spPr>
        <a:xfrm>
          <a:off x="4748473" y="182925"/>
          <a:ext cx="732600" cy="73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故事</a:t>
          </a:r>
          <a:endParaRPr lang="en-US" altLang="zh-TW" sz="1800" kern="1200" dirty="0" smtClean="0"/>
        </a:p>
      </dsp:txBody>
      <dsp:txXfrm>
        <a:off x="4855760" y="290212"/>
        <a:ext cx="518026" cy="518026"/>
      </dsp:txXfrm>
    </dsp:sp>
    <dsp:sp modelId="{6BCBBB4E-425D-4229-87FC-010B4A030A70}">
      <dsp:nvSpPr>
        <dsp:cNvPr id="0" name=""/>
        <dsp:cNvSpPr/>
      </dsp:nvSpPr>
      <dsp:spPr>
        <a:xfrm rot="10800000">
          <a:off x="4922562" y="1148788"/>
          <a:ext cx="384423" cy="3006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5836C-6CCF-45E7-BBE6-CAF4820775E0}">
      <dsp:nvSpPr>
        <dsp:cNvPr id="0" name=""/>
        <dsp:cNvSpPr/>
      </dsp:nvSpPr>
      <dsp:spPr>
        <a:xfrm>
          <a:off x="4748473" y="1665699"/>
          <a:ext cx="732600" cy="73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/>
            <a:t>小說</a:t>
          </a:r>
          <a:endParaRPr lang="zh-TW" altLang="en-US" sz="1800" kern="1200" dirty="0"/>
        </a:p>
      </dsp:txBody>
      <dsp:txXfrm>
        <a:off x="4855760" y="1772986"/>
        <a:ext cx="518026" cy="518026"/>
      </dsp:txXfrm>
    </dsp:sp>
    <dsp:sp modelId="{DF5C79EA-3056-4420-8020-D0C406FFA4A5}">
      <dsp:nvSpPr>
        <dsp:cNvPr id="0" name=""/>
        <dsp:cNvSpPr/>
      </dsp:nvSpPr>
      <dsp:spPr>
        <a:xfrm rot="10800000">
          <a:off x="4922562" y="2540124"/>
          <a:ext cx="384423" cy="3006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01AEB-683F-4978-BE52-1E82C786C510}">
      <dsp:nvSpPr>
        <dsp:cNvPr id="0" name=""/>
        <dsp:cNvSpPr/>
      </dsp:nvSpPr>
      <dsp:spPr>
        <a:xfrm>
          <a:off x="4565597" y="2965598"/>
          <a:ext cx="1098351" cy="10983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dirty="0" smtClean="0"/>
            <a:t>報導評論</a:t>
          </a:r>
          <a:endParaRPr lang="zh-TW" altLang="en-US" sz="2300" kern="1200" dirty="0"/>
        </a:p>
      </dsp:txBody>
      <dsp:txXfrm>
        <a:off x="4726447" y="3126448"/>
        <a:ext cx="776651" cy="7766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475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7228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0436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779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6372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351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3082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190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227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1272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812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AE28F-FE58-4A58-AF82-8048DB516BC7}" type="datetimeFigureOut">
              <a:rPr lang="zh-TW" altLang="en-US" smtClean="0"/>
              <a:t>2017/2/21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F3E10-FF5B-42B7-9037-786BD02C26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551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zh.wikipedia.org/wiki/%E8%8B%B1%E5%9C%8B%E6%96%87%E5%AD%B8" TargetMode="External"/><Relationship Id="rId13" Type="http://schemas.openxmlformats.org/officeDocument/2006/relationships/hyperlink" Target="https://zh.wikipedia.org/w/index.php?title=%E4%B8%AD%E8%8F%AF%E6%B0%91%E5%9C%8B%E5%85%92%E7%AB%A5%E6%96%87%E5%AD%B8%E5%AD%B8%E6%9C%83&amp;action=edit&amp;redlink=1" TargetMode="External"/><Relationship Id="rId3" Type="http://schemas.openxmlformats.org/officeDocument/2006/relationships/hyperlink" Target="https://zh.wikipedia.org/wiki/%E5%8F%B0%E7%81%A3" TargetMode="External"/><Relationship Id="rId7" Type="http://schemas.openxmlformats.org/officeDocument/2006/relationships/hyperlink" Target="https://zh.wikipedia.org/wiki/%E6%B7%A1%E6%B1%9F%E5%A4%A7%E5%AD%B8" TargetMode="External"/><Relationship Id="rId12" Type="http://schemas.openxmlformats.org/officeDocument/2006/relationships/hyperlink" Target="https://zh.wikipedia.org/wiki/%E5%9C%8B%E8%AA%9E%E6%97%A5%E5%A0%B1" TargetMode="External"/><Relationship Id="rId2" Type="http://schemas.openxmlformats.org/officeDocument/2006/relationships/hyperlink" Target="https://www.youtube.com/watch?v=hMiXUds-ZLQ&amp;feature=youtu.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5%90%8C%E5%AE%89%E7%B8%A3" TargetMode="External"/><Relationship Id="rId11" Type="http://schemas.openxmlformats.org/officeDocument/2006/relationships/hyperlink" Target="https://zh.wikipedia.org/wiki/%E5%9C%8B%E8%AA%9E" TargetMode="External"/><Relationship Id="rId5" Type="http://schemas.openxmlformats.org/officeDocument/2006/relationships/hyperlink" Target="https://zh.wikipedia.org/wiki/%E7%A6%8F%E5%BB%BA%E7%9C%81" TargetMode="External"/><Relationship Id="rId10" Type="http://schemas.openxmlformats.org/officeDocument/2006/relationships/hyperlink" Target="https://zh.wikipedia.org/wiki/%E5%9C%8B%E6%96%87" TargetMode="External"/><Relationship Id="rId4" Type="http://schemas.openxmlformats.org/officeDocument/2006/relationships/hyperlink" Target="https://zh.wikipedia.org/wiki/%E5%85%92%E7%AB%A5%E6%96%87%E5%AD%B8" TargetMode="External"/><Relationship Id="rId9" Type="http://schemas.openxmlformats.org/officeDocument/2006/relationships/hyperlink" Target="https://zh.wikipedia.org/wiki/%E5%9C%8B%E7%AB%8B%E5%8F%B0%E7%81%A3%E5%B8%AB%E7%AF%84%E5%A4%A7%E5%AD%B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82185" y="1459333"/>
            <a:ext cx="7772400" cy="1470025"/>
          </a:xfrm>
        </p:spPr>
        <p:txBody>
          <a:bodyPr/>
          <a:lstStyle/>
          <a:p>
            <a:r>
              <a:rPr lang="zh-TW" altLang="en-US" dirty="0"/>
              <a:t>小太陽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2656"/>
            <a:ext cx="2376264" cy="225335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5" y="4581128"/>
            <a:ext cx="2066925" cy="140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2586010"/>
            <a:ext cx="4968552" cy="3541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661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作者介紹    </a:t>
            </a:r>
            <a:r>
              <a:rPr lang="zh-TW" altLang="en-US" dirty="0" smtClean="0">
                <a:hlinkClick r:id="rId2"/>
              </a:rPr>
              <a:t>林良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zh-TW" dirty="0" smtClean="0">
                <a:effectLst/>
              </a:rPr>
              <a:t>（1924年10月10日－），</a:t>
            </a:r>
            <a:r>
              <a:rPr lang="zh-TW" altLang="zh-TW" dirty="0" smtClean="0">
                <a:effectLst/>
                <a:hlinkClick r:id="rId3" tooltip="台灣"/>
              </a:rPr>
              <a:t>台灣</a:t>
            </a:r>
            <a:r>
              <a:rPr lang="zh-TW" altLang="zh-TW" dirty="0" smtClean="0">
                <a:effectLst/>
              </a:rPr>
              <a:t>著名</a:t>
            </a:r>
            <a:r>
              <a:rPr lang="zh-TW" altLang="zh-TW" dirty="0" smtClean="0">
                <a:effectLst/>
                <a:hlinkClick r:id="rId4" tooltip="兒童文學"/>
              </a:rPr>
              <a:t>兒童文學</a:t>
            </a:r>
            <a:r>
              <a:rPr lang="zh-TW" altLang="zh-TW" dirty="0" smtClean="0">
                <a:effectLst/>
              </a:rPr>
              <a:t>作家，</a:t>
            </a:r>
            <a:r>
              <a:rPr lang="zh-TW" altLang="zh-TW" dirty="0" smtClean="0">
                <a:effectLst/>
                <a:hlinkClick r:id="rId5" tooltip="福建省"/>
              </a:rPr>
              <a:t>福建省</a:t>
            </a:r>
            <a:r>
              <a:rPr lang="zh-TW" altLang="zh-TW" dirty="0" smtClean="0">
                <a:effectLst/>
                <a:hlinkClick r:id="rId6" tooltip="同安縣"/>
              </a:rPr>
              <a:t>同安縣</a:t>
            </a:r>
            <a:r>
              <a:rPr lang="zh-TW" altLang="zh-TW" dirty="0" smtClean="0">
                <a:effectLst/>
              </a:rPr>
              <a:t>人，筆名</a:t>
            </a:r>
            <a:r>
              <a:rPr lang="zh-TW" altLang="zh-TW" b="1" dirty="0" smtClean="0">
                <a:effectLst/>
              </a:rPr>
              <a:t>子敏</a:t>
            </a:r>
            <a:r>
              <a:rPr lang="zh-TW" altLang="zh-TW" dirty="0" smtClean="0">
                <a:effectLst/>
              </a:rPr>
              <a:t>(用於國語日報小亨利與淘氣的阿丹)、</a:t>
            </a:r>
            <a:r>
              <a:rPr lang="zh-TW" altLang="zh-TW" b="1" dirty="0" smtClean="0">
                <a:effectLst/>
              </a:rPr>
              <a:t>子安</a:t>
            </a:r>
            <a:r>
              <a:rPr lang="zh-TW" altLang="zh-TW" dirty="0" smtClean="0">
                <a:effectLst/>
              </a:rPr>
              <a:t>、</a:t>
            </a:r>
            <a:r>
              <a:rPr lang="zh-TW" altLang="zh-TW" b="1" dirty="0" smtClean="0">
                <a:effectLst/>
              </a:rPr>
              <a:t>路恆</a:t>
            </a:r>
            <a:r>
              <a:rPr lang="zh-TW" altLang="zh-TW" dirty="0" smtClean="0">
                <a:effectLst/>
              </a:rPr>
              <a:t>、</a:t>
            </a:r>
            <a:r>
              <a:rPr lang="zh-TW" altLang="zh-TW" b="1" dirty="0" smtClean="0">
                <a:effectLst/>
              </a:rPr>
              <a:t>克山</a:t>
            </a:r>
            <a:r>
              <a:rPr lang="zh-TW" altLang="zh-TW" dirty="0" smtClean="0">
                <a:effectLst/>
              </a:rPr>
              <a:t>(用於國語日報社小作家月刊上)等，暱稱為</a:t>
            </a:r>
            <a:r>
              <a:rPr lang="zh-TW" altLang="zh-TW" b="1" dirty="0" smtClean="0">
                <a:effectLst/>
              </a:rPr>
              <a:t>小太陽</a:t>
            </a:r>
            <a:r>
              <a:rPr lang="zh-TW" altLang="zh-TW" dirty="0" smtClean="0">
                <a:effectLst/>
              </a:rPr>
              <a:t>、</a:t>
            </a:r>
            <a:r>
              <a:rPr lang="zh-TW" altLang="zh-TW" b="1" dirty="0" smtClean="0">
                <a:effectLst/>
              </a:rPr>
              <a:t>林爺爺</a:t>
            </a:r>
            <a:r>
              <a:rPr lang="zh-TW" altLang="zh-TW" dirty="0" smtClean="0">
                <a:effectLst/>
              </a:rPr>
              <a:t>、</a:t>
            </a:r>
            <a:r>
              <a:rPr lang="zh-TW" altLang="zh-TW" b="1" dirty="0" smtClean="0">
                <a:effectLst/>
              </a:rPr>
              <a:t>林良爺爺</a:t>
            </a:r>
            <a:r>
              <a:rPr lang="zh-TW" altLang="zh-TW" dirty="0" smtClean="0">
                <a:effectLst/>
              </a:rPr>
              <a:t>。</a:t>
            </a:r>
            <a:r>
              <a:rPr lang="zh-TW" altLang="zh-TW" dirty="0" smtClean="0">
                <a:effectLst/>
                <a:hlinkClick r:id="rId7" tooltip="淡江大學"/>
              </a:rPr>
              <a:t>淡江大學</a:t>
            </a:r>
            <a:r>
              <a:rPr lang="zh-TW" altLang="zh-TW" dirty="0" smtClean="0">
                <a:effectLst/>
                <a:hlinkClick r:id="rId8" tooltip="英國文學"/>
              </a:rPr>
              <a:t>英國文學</a:t>
            </a:r>
            <a:r>
              <a:rPr lang="zh-TW" altLang="zh-TW" dirty="0" smtClean="0">
                <a:effectLst/>
              </a:rPr>
              <a:t>系、台灣師範學院（今</a:t>
            </a:r>
            <a:r>
              <a:rPr lang="zh-TW" altLang="zh-TW" dirty="0" smtClean="0">
                <a:effectLst/>
                <a:hlinkClick r:id="rId9" tooltip="國立台灣師範大學"/>
              </a:rPr>
              <a:t>國立台灣師範大學</a:t>
            </a:r>
            <a:r>
              <a:rPr lang="zh-TW" altLang="zh-TW" dirty="0" smtClean="0">
                <a:effectLst/>
              </a:rPr>
              <a:t>）</a:t>
            </a:r>
            <a:r>
              <a:rPr lang="zh-TW" altLang="zh-TW" dirty="0" smtClean="0">
                <a:effectLst/>
                <a:hlinkClick r:id="rId10" tooltip="國文"/>
              </a:rPr>
              <a:t>國文</a:t>
            </a:r>
            <a:r>
              <a:rPr lang="zh-TW" altLang="zh-TW" dirty="0" smtClean="0">
                <a:effectLst/>
              </a:rPr>
              <a:t>系</a:t>
            </a:r>
            <a:r>
              <a:rPr lang="zh-TW" altLang="zh-TW" dirty="0" smtClean="0">
                <a:effectLst/>
                <a:hlinkClick r:id="rId11" tooltip="國語"/>
              </a:rPr>
              <a:t>國語</a:t>
            </a:r>
            <a:r>
              <a:rPr lang="zh-TW" altLang="zh-TW" dirty="0" smtClean="0">
                <a:effectLst/>
              </a:rPr>
              <a:t>專修科畢業。曾任《</a:t>
            </a:r>
            <a:r>
              <a:rPr lang="zh-TW" altLang="zh-TW" dirty="0" smtClean="0">
                <a:effectLst/>
                <a:hlinkClick r:id="rId12" tooltip="國語日報"/>
              </a:rPr>
              <a:t>國語日報</a:t>
            </a:r>
            <a:r>
              <a:rPr lang="zh-TW" altLang="zh-TW" dirty="0" smtClean="0">
                <a:effectLst/>
              </a:rPr>
              <a:t>》社長、董事長，2005年退休；並曾任</a:t>
            </a:r>
            <a:r>
              <a:rPr lang="zh-TW" altLang="zh-TW" dirty="0" smtClean="0">
                <a:effectLst/>
                <a:hlinkClick r:id="rId13" tooltip="中華民國兒童文學學會（頁面不存在）"/>
              </a:rPr>
              <a:t>中華民國兒童文學學會</a:t>
            </a:r>
            <a:r>
              <a:rPr lang="zh-TW" altLang="zh-TW" dirty="0" smtClean="0">
                <a:effectLst/>
              </a:rPr>
              <a:t>第一屆理事長。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3981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文本的分類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圖符</a:t>
            </a:r>
            <a:endParaRPr lang="en-US" altLang="zh-TW" dirty="0" smtClean="0"/>
          </a:p>
          <a:p>
            <a:r>
              <a:rPr lang="zh-TW" altLang="en-US" dirty="0" smtClean="0"/>
              <a:t>文句</a:t>
            </a:r>
            <a:endParaRPr lang="en-US" altLang="zh-TW" dirty="0" smtClean="0"/>
          </a:p>
          <a:p>
            <a:r>
              <a:rPr lang="zh-TW" altLang="en-US" dirty="0" smtClean="0"/>
              <a:t>詩歌</a:t>
            </a:r>
            <a:endParaRPr lang="en-US" altLang="zh-TW" dirty="0" smtClean="0"/>
          </a:p>
          <a:p>
            <a:r>
              <a:rPr lang="zh-TW" altLang="en-US" dirty="0" smtClean="0"/>
              <a:t>散文</a:t>
            </a:r>
            <a:endParaRPr lang="en-US" altLang="zh-TW" dirty="0" smtClean="0"/>
          </a:p>
          <a:p>
            <a:r>
              <a:rPr lang="zh-TW" altLang="en-US" dirty="0" smtClean="0"/>
              <a:t>故事</a:t>
            </a:r>
            <a:endParaRPr lang="en-US" altLang="zh-TW" dirty="0" smtClean="0"/>
          </a:p>
          <a:p>
            <a:r>
              <a:rPr lang="zh-TW" altLang="en-US" dirty="0" smtClean="0"/>
              <a:t>小說</a:t>
            </a:r>
            <a:endParaRPr lang="en-US" altLang="zh-TW" dirty="0" smtClean="0"/>
          </a:p>
          <a:p>
            <a:r>
              <a:rPr lang="zh-TW" altLang="en-US" dirty="0" smtClean="0"/>
              <a:t>報導</a:t>
            </a:r>
            <a:endParaRPr lang="en-US" altLang="zh-TW" dirty="0" smtClean="0"/>
          </a:p>
          <a:p>
            <a:r>
              <a:rPr lang="zh-TW" altLang="en-US" dirty="0" smtClean="0"/>
              <a:t>評論</a:t>
            </a:r>
            <a:endParaRPr lang="en-US" altLang="zh-TW" dirty="0" smtClean="0"/>
          </a:p>
          <a:p>
            <a:endParaRPr lang="zh-TW" altLang="en-US" dirty="0"/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3491091808"/>
              </p:ext>
            </p:extLst>
          </p:nvPr>
        </p:nvGraphicFramePr>
        <p:xfrm>
          <a:off x="2771800" y="15567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202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462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138</Words>
  <Application>Microsoft Office PowerPoint</Application>
  <PresentationFormat>如螢幕大小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小太陽</vt:lpstr>
      <vt:lpstr>作者介紹    林良</vt:lpstr>
      <vt:lpstr>文本的分類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小太陽</dc:title>
  <dc:creator>陳鈺凌</dc:creator>
  <cp:lastModifiedBy>陳鈺凌</cp:lastModifiedBy>
  <cp:revision>5</cp:revision>
  <dcterms:created xsi:type="dcterms:W3CDTF">2017-02-20T05:30:48Z</dcterms:created>
  <dcterms:modified xsi:type="dcterms:W3CDTF">2017-02-21T07:26:44Z</dcterms:modified>
</cp:coreProperties>
</file>