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8" r:id="rId4"/>
    <p:sldId id="259" r:id="rId5"/>
    <p:sldId id="260" r:id="rId6"/>
    <p:sldId id="261" r:id="rId7"/>
    <p:sldId id="257" r:id="rId8"/>
    <p:sldId id="263" r:id="rId9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-19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0FEC0-03C7-4574-B6A2-B7F07CF278C3}" type="datetimeFigureOut">
              <a:rPr lang="zh-TW" altLang="en-US" smtClean="0"/>
              <a:t>2017/3/8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A03B1-AAE3-43AD-98F0-2D405E9FE3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6917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0FEC0-03C7-4574-B6A2-B7F07CF278C3}" type="datetimeFigureOut">
              <a:rPr lang="zh-TW" altLang="en-US" smtClean="0"/>
              <a:t>2017/3/8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A03B1-AAE3-43AD-98F0-2D405E9FE3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32705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0FEC0-03C7-4574-B6A2-B7F07CF278C3}" type="datetimeFigureOut">
              <a:rPr lang="zh-TW" altLang="en-US" smtClean="0"/>
              <a:t>2017/3/8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A03B1-AAE3-43AD-98F0-2D405E9FE3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8821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0FEC0-03C7-4574-B6A2-B7F07CF278C3}" type="datetimeFigureOut">
              <a:rPr lang="zh-TW" altLang="en-US" smtClean="0"/>
              <a:t>2017/3/8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A03B1-AAE3-43AD-98F0-2D405E9FE3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4510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0FEC0-03C7-4574-B6A2-B7F07CF278C3}" type="datetimeFigureOut">
              <a:rPr lang="zh-TW" altLang="en-US" smtClean="0"/>
              <a:t>2017/3/8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A03B1-AAE3-43AD-98F0-2D405E9FE3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9250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0FEC0-03C7-4574-B6A2-B7F07CF278C3}" type="datetimeFigureOut">
              <a:rPr lang="zh-TW" altLang="en-US" smtClean="0"/>
              <a:t>2017/3/8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A03B1-AAE3-43AD-98F0-2D405E9FE3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7147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0FEC0-03C7-4574-B6A2-B7F07CF278C3}" type="datetimeFigureOut">
              <a:rPr lang="zh-TW" altLang="en-US" smtClean="0"/>
              <a:t>2017/3/8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A03B1-AAE3-43AD-98F0-2D405E9FE3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5449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0FEC0-03C7-4574-B6A2-B7F07CF278C3}" type="datetimeFigureOut">
              <a:rPr lang="zh-TW" altLang="en-US" smtClean="0"/>
              <a:t>2017/3/8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A03B1-AAE3-43AD-98F0-2D405E9FE3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5289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0FEC0-03C7-4574-B6A2-B7F07CF278C3}" type="datetimeFigureOut">
              <a:rPr lang="zh-TW" altLang="en-US" smtClean="0"/>
              <a:t>2017/3/8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A03B1-AAE3-43AD-98F0-2D405E9FE3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3374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0FEC0-03C7-4574-B6A2-B7F07CF278C3}" type="datetimeFigureOut">
              <a:rPr lang="zh-TW" altLang="en-US" smtClean="0"/>
              <a:t>2017/3/8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A03B1-AAE3-43AD-98F0-2D405E9FE3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6938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0FEC0-03C7-4574-B6A2-B7F07CF278C3}" type="datetimeFigureOut">
              <a:rPr lang="zh-TW" altLang="en-US" smtClean="0"/>
              <a:t>2017/3/8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A03B1-AAE3-43AD-98F0-2D405E9FE3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9099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0FEC0-03C7-4574-B6A2-B7F07CF278C3}" type="datetimeFigureOut">
              <a:rPr lang="zh-TW" altLang="en-US" smtClean="0"/>
              <a:t>2017/3/8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A03B1-AAE3-43AD-98F0-2D405E9FE3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0393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作者想表達的</a:t>
            </a:r>
            <a:r>
              <a:rPr lang="zh-TW" altLang="en-US" dirty="0" smtClean="0"/>
              <a:t>是</a:t>
            </a:r>
            <a:r>
              <a:rPr lang="en-US" altLang="zh-TW" dirty="0" smtClean="0"/>
              <a:t>……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3527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solidFill>
                  <a:prstClr val="black"/>
                </a:solidFill>
              </a:rPr>
              <a:t>抽水機旁的水瓶 有一個人在沙漠行走了兩天。途中 遇到暴風沙。一陣狂沙吹過之後，他 已認不得正確的方向。正當快撐不住時， 突然，他發現了一幢廢棄的小屋。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1678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他拖著 疲憊的身子走進了屋內。這是一間不通風 的小屋子，裡面堆了一些枯朽的木材。他 幾近絕望地走到屋角，卻意外地發現了 一座抽水機。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4050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他興奮地上前汲水，卻 任憑他怎麼抽水，也抽不出半滴來。 他頹然坐地，卻看見抽水機旁，有一 個用軟木塞，堵住瓶口的小瓶子，瓶上 貼了一張泛黃的紙條？紙條上寫著：你 必須用水灌入抽水機才能引水！不要忘了， 在你離開前，請再將水裝滿！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315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2700" dirty="0">
                <a:solidFill>
                  <a:prstClr val="black"/>
                </a:solidFill>
              </a:rPr>
              <a:t>他拔開瓶塞， 發現瓶子裡，果然裝滿了水！他的內心， 此時開始交戰著</a:t>
            </a:r>
            <a:r>
              <a:rPr lang="zh-TW" altLang="en-US" sz="2700" dirty="0" smtClean="0">
                <a:solidFill>
                  <a:prstClr val="black"/>
                </a:solidFill>
              </a:rPr>
              <a:t>，</a:t>
            </a:r>
            <a:r>
              <a:rPr lang="en-US" altLang="zh-TW" sz="2700" dirty="0" smtClean="0">
                <a:solidFill>
                  <a:prstClr val="black"/>
                </a:solidFill>
              </a:rPr>
              <a:t>…….</a:t>
            </a:r>
          </a:p>
          <a:p>
            <a:endParaRPr lang="en-US" altLang="zh-TW" sz="2700" dirty="0" smtClean="0">
              <a:solidFill>
                <a:prstClr val="black"/>
              </a:solidFill>
            </a:endParaRPr>
          </a:p>
          <a:p>
            <a:r>
              <a:rPr lang="zh-TW" altLang="en-US" sz="2700" dirty="0" smtClean="0">
                <a:solidFill>
                  <a:prstClr val="black"/>
                </a:solidFill>
              </a:rPr>
              <a:t>如果</a:t>
            </a:r>
            <a:r>
              <a:rPr lang="zh-TW" altLang="en-US" sz="2700" dirty="0">
                <a:solidFill>
                  <a:prstClr val="black"/>
                </a:solidFill>
              </a:rPr>
              <a:t>自私點，只要將 瓶子裡的水喝掉，他就不會渴死，就能活著 走出這間屋子</a:t>
            </a:r>
            <a:r>
              <a:rPr lang="zh-TW" altLang="en-US" sz="2700" dirty="0" smtClean="0">
                <a:solidFill>
                  <a:prstClr val="black"/>
                </a:solidFill>
              </a:rPr>
              <a:t>！</a:t>
            </a:r>
            <a:endParaRPr lang="en-US" altLang="zh-TW" sz="2700" dirty="0" smtClean="0">
              <a:solidFill>
                <a:prstClr val="black"/>
              </a:solidFill>
            </a:endParaRPr>
          </a:p>
          <a:p>
            <a:endParaRPr lang="en-US" altLang="zh-TW" sz="2700" dirty="0" smtClean="0">
              <a:solidFill>
                <a:prstClr val="black"/>
              </a:solidFill>
            </a:endParaRPr>
          </a:p>
          <a:p>
            <a:r>
              <a:rPr lang="zh-TW" altLang="en-US" sz="2700" dirty="0" smtClean="0">
                <a:solidFill>
                  <a:prstClr val="black"/>
                </a:solidFill>
              </a:rPr>
              <a:t>如果</a:t>
            </a:r>
            <a:r>
              <a:rPr lang="zh-TW" altLang="en-US" sz="2700" dirty="0">
                <a:solidFill>
                  <a:prstClr val="black"/>
                </a:solidFill>
              </a:rPr>
              <a:t>照紙條做，把瓶子裡 唯一的水，倒入抽水機內，萬一水 一去不回，他就會渴死在這地方了</a:t>
            </a:r>
            <a:r>
              <a:rPr lang="en-US" altLang="zh-TW" sz="2700" dirty="0">
                <a:solidFill>
                  <a:prstClr val="black"/>
                </a:solidFill>
              </a:rPr>
              <a:t>……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2783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solidFill>
                  <a:prstClr val="black"/>
                </a:solidFill>
              </a:rPr>
              <a:t>到底 要不要冒險？ 最後，他決定把瓶子裡唯一的水，全部 灌入看起來破舊不堪的抽水機裡，以顫抖 的手汲水</a:t>
            </a:r>
            <a:r>
              <a:rPr lang="en-US" altLang="zh-TW" dirty="0">
                <a:solidFill>
                  <a:prstClr val="black"/>
                </a:solidFill>
              </a:rPr>
              <a:t>……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6677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水真的大量湧了出來！ 他將水喝足後，把瓶子裝滿水，用軟木塞 封好，然後在原來那張紙條後面，再加他 自己的話：相信我，真的有用。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79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solidFill>
                  <a:prstClr val="black"/>
                </a:solidFill>
              </a:rPr>
              <a:t>在取得之前，要先學會付出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5876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354</Words>
  <Application>Microsoft Office PowerPoint</Application>
  <PresentationFormat>如螢幕大小 (4:3)</PresentationFormat>
  <Paragraphs>12</Paragraphs>
  <Slides>8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9" baseType="lpstr">
      <vt:lpstr>Office 佈景主題</vt:lpstr>
      <vt:lpstr>作者想表達的是……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作者想表達的是……</dc:title>
  <dc:creator>陳鈺凌</dc:creator>
  <cp:lastModifiedBy>陳鈺凌</cp:lastModifiedBy>
  <cp:revision>2</cp:revision>
  <dcterms:created xsi:type="dcterms:W3CDTF">2017-03-08T01:06:26Z</dcterms:created>
  <dcterms:modified xsi:type="dcterms:W3CDTF">2017-03-08T01:29:54Z</dcterms:modified>
</cp:coreProperties>
</file>